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E9488E-B98E-4859-B6CF-3AAA64E7E3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0D2C01B-CC7F-4304-A757-40C069F33B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word within a word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List #32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Altercation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/>
              <a:t>a noisy argument or disagreement, especially in </a:t>
            </a:r>
            <a:r>
              <a:rPr lang="en-US" sz="4000" dirty="0" smtClean="0"/>
              <a:t>public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99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contravene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to come or be in conflict </a:t>
            </a:r>
            <a:r>
              <a:rPr lang="en-US" sz="4000" dirty="0" smtClean="0"/>
              <a:t>with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go </a:t>
            </a:r>
            <a:r>
              <a:rPr lang="en-US" sz="4000" dirty="0"/>
              <a:t>or act </a:t>
            </a:r>
            <a:r>
              <a:rPr lang="en-US" sz="4000" dirty="0" smtClean="0"/>
              <a:t>against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deny </a:t>
            </a:r>
            <a:r>
              <a:rPr lang="en-US" sz="4000" dirty="0"/>
              <a:t>or oppose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2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confluence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/>
              <a:t>a situation in which two things come together or happen at the same time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46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circumlocution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the use of an unnecessarily large number of words to express an </a:t>
            </a:r>
            <a:r>
              <a:rPr lang="en-US" sz="4000" dirty="0" smtClean="0"/>
              <a:t>idea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evasion </a:t>
            </a:r>
            <a:r>
              <a:rPr lang="en-US" sz="4000" dirty="0"/>
              <a:t>in speech</a:t>
            </a:r>
          </a:p>
        </p:txBody>
      </p:sp>
    </p:spTree>
    <p:extLst>
      <p:ext uri="{BB962C8B-B14F-4D97-AF65-F5344CB8AC3E}">
        <p14:creationId xmlns:p14="http://schemas.microsoft.com/office/powerpoint/2010/main" val="2709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Soliloquy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en-US" sz="3600" dirty="0"/>
              <a:t>a long, usually serious speech that a character in a play makes to an audience and that reveals the character's thoughts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10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mollify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to make (someone) less angry </a:t>
            </a:r>
            <a:endParaRPr lang="en-US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to </a:t>
            </a:r>
            <a:r>
              <a:rPr lang="en-US" sz="3600" dirty="0"/>
              <a:t>calm (someone) down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68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gregarious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3600" dirty="0"/>
              <a:t>enjoying the company of other people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71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Hypothecate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400" dirty="0"/>
              <a:t>pledge (money) by law to a specific </a:t>
            </a:r>
            <a:r>
              <a:rPr lang="en-US" sz="4400" dirty="0" smtClean="0"/>
              <a:t>purpose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97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heterodox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400" dirty="0" smtClean="0"/>
              <a:t>different </a:t>
            </a:r>
            <a:r>
              <a:rPr lang="en-US" sz="4400" dirty="0"/>
              <a:t>from </a:t>
            </a:r>
            <a:r>
              <a:rPr lang="en-US" sz="4400" dirty="0" smtClean="0"/>
              <a:t>what is traditional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8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paterfamilias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/>
              <a:t>the male head of a family or </a:t>
            </a:r>
            <a:r>
              <a:rPr lang="en-US" sz="4000" dirty="0" smtClean="0"/>
              <a:t>household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75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putative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/>
              <a:t>generally believed to be something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87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/>
              <a:t>to say (something) in a very strong and definite way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15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megaton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US" sz="4000" dirty="0"/>
              <a:t>a unit of explosive power chiefly used for nuclear weapons, equivalent to one million tons of </a:t>
            </a:r>
            <a:r>
              <a:rPr lang="en-US" sz="4000" dirty="0" smtClean="0"/>
              <a:t>TNT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63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sangfroid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US" sz="4000" dirty="0"/>
              <a:t>composure or coolness, sometimes excessive, as shown in danger or under trying </a:t>
            </a:r>
            <a:r>
              <a:rPr lang="en-US" sz="4000" dirty="0" smtClean="0"/>
              <a:t>circumstances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443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 ego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/>
              <a:t>a person's secondary or alternative </a:t>
            </a:r>
            <a:r>
              <a:rPr lang="en-US" sz="4000" dirty="0" smtClean="0"/>
              <a:t>personality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28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231</TotalTime>
  <Words>236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The word within a word</vt:lpstr>
      <vt:lpstr>Hypothecate (v)</vt:lpstr>
      <vt:lpstr>heterodox (adj)</vt:lpstr>
      <vt:lpstr>paterfamilias (n)</vt:lpstr>
      <vt:lpstr>putative (adj)</vt:lpstr>
      <vt:lpstr>aver (v)</vt:lpstr>
      <vt:lpstr>megaton (n)</vt:lpstr>
      <vt:lpstr>sangfroid (adj)</vt:lpstr>
      <vt:lpstr>Alter ego (n)</vt:lpstr>
      <vt:lpstr>Altercation (n)</vt:lpstr>
      <vt:lpstr>contravene (v)</vt:lpstr>
      <vt:lpstr>confluence (n)</vt:lpstr>
      <vt:lpstr>circumlocution (n)</vt:lpstr>
      <vt:lpstr>Soliloquy (n)</vt:lpstr>
      <vt:lpstr>mollify (v)</vt:lpstr>
      <vt:lpstr>gregarious (adj)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WIW 32</dc:title>
  <dc:creator>Christina Lanier</dc:creator>
  <cp:lastModifiedBy>Christina Lanier</cp:lastModifiedBy>
  <cp:revision>6</cp:revision>
  <dcterms:created xsi:type="dcterms:W3CDTF">2016-11-18T14:00:22Z</dcterms:created>
  <dcterms:modified xsi:type="dcterms:W3CDTF">2016-11-18T17:51:40Z</dcterms:modified>
</cp:coreProperties>
</file>